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7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gif>
</file>

<file path=ppt/media/image4.png>
</file>

<file path=ppt/media/image5.tiff>
</file>

<file path=ppt/media/image6.tif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7/27/18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48B11-4242-974C-A518-918F789FAE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Odds Shark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DC27BC-C4F4-C944-86B1-5EBA3DC3F2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Dive in at your own risk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1600E7-1447-8043-AFF5-2FE0173C6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14" y="420914"/>
            <a:ext cx="3175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0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38F1-4C25-6941-8571-DEC26301B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Problems of the past…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2E144-1F16-6043-B707-298C2B677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 Tracking down a bookie every time you want some action?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Keeping track of your bets?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Verifying your books against what your bookie shows?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Waiting for your bookie to get paid BEFORE you get paid?</a:t>
            </a:r>
          </a:p>
        </p:txBody>
      </p:sp>
    </p:spTree>
    <p:extLst>
      <p:ext uri="{BB962C8B-B14F-4D97-AF65-F5344CB8AC3E}">
        <p14:creationId xmlns:p14="http://schemas.microsoft.com/office/powerpoint/2010/main" val="4114087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9FD3C1C6-2839-2F43-9CF6-1612D0D92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028" y="1262743"/>
            <a:ext cx="9557943" cy="417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70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B53CA-E05B-1248-92E5-70A0E4ED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What our service provides you…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464AF-F266-3B49-8EE0-9106E15DA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/>
              <a:t> A full list today’s games at the touch of your fingers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Ability to place a bet at anytime from anywhere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Up-to-date tracking of your ”wallet” and current bets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 Payment on demand!!!</a:t>
            </a:r>
          </a:p>
        </p:txBody>
      </p:sp>
    </p:spTree>
    <p:extLst>
      <p:ext uri="{BB962C8B-B14F-4D97-AF65-F5344CB8AC3E}">
        <p14:creationId xmlns:p14="http://schemas.microsoft.com/office/powerpoint/2010/main" val="442937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27922-5FD1-DE48-A2A4-CA6C155E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Trust the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40183-4729-1A41-BCB5-2BB6E2692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3357" y="4977229"/>
            <a:ext cx="2672773" cy="697279"/>
          </a:xfrm>
        </p:spPr>
        <p:txBody>
          <a:bodyPr/>
          <a:lstStyle/>
          <a:p>
            <a:pPr algn="ctr"/>
            <a:r>
              <a:rPr lang="en-US" dirty="0"/>
              <a:t>“Passport”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6F3E04A-876C-5543-B587-593CFFE5D23F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0854" b="10854"/>
          <a:stretch>
            <a:fillRect/>
          </a:stretch>
        </p:blipFill>
        <p:spPr>
          <a:xfrm>
            <a:off x="305784" y="2039799"/>
            <a:ext cx="2940050" cy="317658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8B19F6-9684-2D4C-99B8-EB84AA0D3BF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453357" y="5544782"/>
            <a:ext cx="2672773" cy="797622"/>
          </a:xfrm>
        </p:spPr>
        <p:txBody>
          <a:bodyPr/>
          <a:lstStyle/>
          <a:p>
            <a:pPr algn="ctr"/>
            <a:r>
              <a:rPr lang="en-US" dirty="0"/>
              <a:t>User-authentication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76B5B1-5A86-3845-A4F3-C9E3AD466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842069" y="4966332"/>
            <a:ext cx="3223578" cy="697279"/>
          </a:xfrm>
        </p:spPr>
        <p:txBody>
          <a:bodyPr/>
          <a:lstStyle/>
          <a:p>
            <a:pPr algn="ctr"/>
            <a:r>
              <a:rPr lang="en-US" dirty="0"/>
              <a:t>“Handlebars”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669E164-B148-0C44-82CA-18029906CFB2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20479" r="20479"/>
          <a:stretch>
            <a:fillRect/>
          </a:stretch>
        </p:blipFill>
        <p:spPr>
          <a:xfrm>
            <a:off x="8955691" y="2039789"/>
            <a:ext cx="2930525" cy="3176587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11520D-257B-7345-9AF1-C6F4D56E59E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8840523" y="5533884"/>
            <a:ext cx="3227847" cy="797622"/>
          </a:xfrm>
        </p:spPr>
        <p:txBody>
          <a:bodyPr/>
          <a:lstStyle/>
          <a:p>
            <a:pPr algn="ctr"/>
            <a:r>
              <a:rPr lang="en-US" dirty="0"/>
              <a:t>Html templates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5B1BE3C-9A89-0548-AEBA-24C914E516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7735" y="4988118"/>
            <a:ext cx="2423234" cy="697279"/>
          </a:xfrm>
        </p:spPr>
        <p:txBody>
          <a:bodyPr/>
          <a:lstStyle/>
          <a:p>
            <a:pPr algn="ctr"/>
            <a:r>
              <a:rPr lang="en-US" dirty="0"/>
              <a:t>“Flexbox”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B15AA5E0-9BF1-2544-8271-40EB834EE102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4"/>
          <a:srcRect l="287" r="148"/>
          <a:stretch/>
        </p:blipFill>
        <p:spPr>
          <a:xfrm>
            <a:off x="3414604" y="2604070"/>
            <a:ext cx="5253932" cy="2625278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E6B1B93-8658-AB46-AC84-873499396B36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4727947" y="5555668"/>
            <a:ext cx="2426444" cy="797622"/>
          </a:xfrm>
        </p:spPr>
        <p:txBody>
          <a:bodyPr/>
          <a:lstStyle/>
          <a:p>
            <a:pPr algn="ctr"/>
            <a:r>
              <a:rPr lang="en-US" dirty="0"/>
              <a:t>User-interface</a:t>
            </a:r>
          </a:p>
        </p:txBody>
      </p:sp>
    </p:spTree>
    <p:extLst>
      <p:ext uri="{BB962C8B-B14F-4D97-AF65-F5344CB8AC3E}">
        <p14:creationId xmlns:p14="http://schemas.microsoft.com/office/powerpoint/2010/main" val="67097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5EEA3-4345-2642-82AC-39FF368B3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76" y="1381747"/>
            <a:ext cx="9058649" cy="409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3468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118</TotalTime>
  <Words>115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Corbel</vt:lpstr>
      <vt:lpstr>Wingdings</vt:lpstr>
      <vt:lpstr>Depth</vt:lpstr>
      <vt:lpstr>Odds Shark</vt:lpstr>
      <vt:lpstr>Problems of the past…</vt:lpstr>
      <vt:lpstr>PowerPoint Presentation</vt:lpstr>
      <vt:lpstr>What our service provides you… </vt:lpstr>
      <vt:lpstr>Trust the Process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Odds Shark</dc:title>
  <dc:creator>Josh Trimble</dc:creator>
  <cp:lastModifiedBy>Josh Trimble</cp:lastModifiedBy>
  <cp:revision>12</cp:revision>
  <dcterms:created xsi:type="dcterms:W3CDTF">2018-07-28T02:51:50Z</dcterms:created>
  <dcterms:modified xsi:type="dcterms:W3CDTF">2018-07-28T04:50:02Z</dcterms:modified>
</cp:coreProperties>
</file>

<file path=docProps/thumbnail.jpeg>
</file>